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22" r:id="rId2"/>
    <p:sldId id="606" r:id="rId3"/>
    <p:sldId id="649" r:id="rId4"/>
    <p:sldId id="644" r:id="rId5"/>
    <p:sldId id="645" r:id="rId6"/>
    <p:sldId id="647" r:id="rId7"/>
    <p:sldId id="646" r:id="rId8"/>
    <p:sldId id="648" r:id="rId9"/>
    <p:sldId id="643" r:id="rId10"/>
  </p:sldIdLst>
  <p:sldSz cx="9144000" cy="6858000" type="screen4x3"/>
  <p:notesSz cx="6669088" cy="9926638"/>
  <p:defaultTextStyle>
    <a:defPPr>
      <a:defRPr lang="de-DE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2673"/>
    <a:srgbClr val="FF0000"/>
    <a:srgbClr val="FFFF00"/>
    <a:srgbClr val="FFCC00"/>
    <a:srgbClr val="0066FF"/>
    <a:srgbClr val="BB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42" y="-102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482" cy="53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627"/>
                    </a:gs>
                    <a:gs pos="100000">
                      <a:srgbClr val="FFFF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4" tIns="46792" rIns="89984" bIns="46792" numCol="1" anchor="ctr" anchorCtr="0" compatLnSpc="1">
            <a:prstTxWarp prst="textNoShape">
              <a:avLst/>
            </a:prstTxWarp>
          </a:bodyPr>
          <a:lstStyle>
            <a:lvl1pPr algn="l" defTabSz="915148">
              <a:defRPr sz="1300"/>
            </a:lvl1pPr>
          </a:lstStyle>
          <a:p>
            <a:endParaRPr lang="de-DE" dirty="0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563"/>
            <a:ext cx="2895482" cy="45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627"/>
                    </a:gs>
                    <a:gs pos="100000">
                      <a:srgbClr val="FFFF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4" tIns="46792" rIns="89984" bIns="46792" numCol="1" anchor="b" anchorCtr="0" compatLnSpc="1">
            <a:prstTxWarp prst="textNoShape">
              <a:avLst/>
            </a:prstTxWarp>
          </a:bodyPr>
          <a:lstStyle>
            <a:lvl1pPr algn="l" defTabSz="915148">
              <a:defRPr sz="1300"/>
            </a:lvl1pPr>
          </a:lstStyle>
          <a:p>
            <a:endParaRPr lang="de-DE" dirty="0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908" y="9449563"/>
            <a:ext cx="2893927" cy="45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627"/>
                    </a:gs>
                    <a:gs pos="100000">
                      <a:srgbClr val="FFFF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4" tIns="46792" rIns="89984" bIns="46792" numCol="1" anchor="b" anchorCtr="0" compatLnSpc="1">
            <a:prstTxWarp prst="textNoShape">
              <a:avLst/>
            </a:prstTxWarp>
          </a:bodyPr>
          <a:lstStyle>
            <a:lvl1pPr defTabSz="915148">
              <a:defRPr sz="1300"/>
            </a:lvl1pPr>
          </a:lstStyle>
          <a:p>
            <a:fld id="{CEFCB743-7E92-448F-829C-46E360377380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7482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265" cy="49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 defTabSz="915148">
              <a:defRPr sz="1300"/>
            </a:lvl1pPr>
          </a:lstStyle>
          <a:p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24" y="1"/>
            <a:ext cx="2889265" cy="49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defTabSz="915148">
              <a:defRPr sz="1300"/>
            </a:lvl1pPr>
          </a:lstStyle>
          <a:p>
            <a:endParaRPr lang="de-DE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5" y="4715273"/>
            <a:ext cx="4891079" cy="446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959"/>
            <a:ext cx="2889265" cy="49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l" defTabSz="915148">
              <a:defRPr sz="1300"/>
            </a:lvl1pPr>
          </a:lstStyle>
          <a:p>
            <a:endParaRPr lang="de-DE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24" y="9428959"/>
            <a:ext cx="2889265" cy="49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defTabSz="915148">
              <a:defRPr sz="1300"/>
            </a:lvl1pPr>
          </a:lstStyle>
          <a:p>
            <a:fld id="{0086B167-8089-448E-9144-98278E9107E5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6757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4870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948894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19900" y="609600"/>
            <a:ext cx="194310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67690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017185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8276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761354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6800" y="1447800"/>
            <a:ext cx="37719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91100" y="1447800"/>
            <a:ext cx="37719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1146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902636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375901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086805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21020472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53546041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47800"/>
            <a:ext cx="7696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127" name="Picture 10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41" y="6165304"/>
            <a:ext cx="633143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5" name="Picture 16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65077" y="5008923"/>
            <a:ext cx="1379645" cy="501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Werner.AEE0\AppData\Local\Microsoft\Windows\Temporary Internet Files\Content.Outlook\WA2RBU2P\Soltrain Logo - revised.jp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748" y="188640"/>
            <a:ext cx="639740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700" b="1">
          <a:solidFill>
            <a:srgbClr val="00267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700" b="1">
          <a:solidFill>
            <a:srgbClr val="00267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700" b="1">
          <a:solidFill>
            <a:srgbClr val="00267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700" b="1">
          <a:solidFill>
            <a:srgbClr val="00267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700" b="1">
          <a:solidFill>
            <a:srgbClr val="00267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700" b="1">
          <a:solidFill>
            <a:srgbClr val="00267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700" b="1">
          <a:solidFill>
            <a:srgbClr val="00267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700" b="1">
          <a:solidFill>
            <a:srgbClr val="00267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700" b="1">
          <a:solidFill>
            <a:srgbClr val="0026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Font typeface="Wingdings" pitchFamily="2" charset="2"/>
        <a:defRPr sz="15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14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12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12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12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12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489899" y="3436983"/>
            <a:ext cx="6324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GB" b="1" dirty="0">
                <a:solidFill>
                  <a:srgbClr val="002673"/>
                </a:solidFill>
                <a:latin typeface="Arial" pitchFamily="34" charset="0"/>
              </a:rPr>
              <a:t>Werner Weiss</a:t>
            </a:r>
            <a:br>
              <a:rPr lang="en-GB" b="1" dirty="0">
                <a:solidFill>
                  <a:srgbClr val="002673"/>
                </a:solidFill>
                <a:latin typeface="Arial" pitchFamily="34" charset="0"/>
              </a:rPr>
            </a:br>
            <a:r>
              <a:rPr lang="en-GB" sz="1200" b="1" dirty="0">
                <a:solidFill>
                  <a:srgbClr val="002673"/>
                </a:solidFill>
                <a:latin typeface="Arial" pitchFamily="34" charset="0"/>
              </a:rPr>
              <a:t/>
            </a:r>
            <a:br>
              <a:rPr lang="en-GB" sz="1200" b="1" dirty="0">
                <a:solidFill>
                  <a:srgbClr val="002673"/>
                </a:solidFill>
                <a:latin typeface="Arial" pitchFamily="34" charset="0"/>
              </a:rPr>
            </a:br>
            <a:r>
              <a:rPr lang="en-GB" sz="1200" b="1" dirty="0">
                <a:solidFill>
                  <a:srgbClr val="002673"/>
                </a:solidFill>
                <a:latin typeface="Arial" pitchFamily="34" charset="0"/>
              </a:rPr>
              <a:t>AEE - Institute for Sustainable Technologies (AEE INTEC)</a:t>
            </a:r>
            <a:br>
              <a:rPr lang="en-GB" sz="1200" b="1" dirty="0">
                <a:solidFill>
                  <a:srgbClr val="002673"/>
                </a:solidFill>
                <a:latin typeface="Arial" pitchFamily="34" charset="0"/>
              </a:rPr>
            </a:br>
            <a:r>
              <a:rPr lang="en-GB" sz="1200" dirty="0">
                <a:solidFill>
                  <a:srgbClr val="002673"/>
                </a:solidFill>
                <a:latin typeface="Arial" pitchFamily="34" charset="0"/>
              </a:rPr>
              <a:t>A-8200 </a:t>
            </a:r>
            <a:r>
              <a:rPr lang="en-GB" sz="1200" dirty="0" err="1">
                <a:solidFill>
                  <a:srgbClr val="002673"/>
                </a:solidFill>
                <a:latin typeface="Arial" pitchFamily="34" charset="0"/>
              </a:rPr>
              <a:t>Gleisdorf</a:t>
            </a:r>
            <a:r>
              <a:rPr lang="en-GB" sz="1200" dirty="0">
                <a:solidFill>
                  <a:srgbClr val="002673"/>
                </a:solidFill>
                <a:latin typeface="Arial" pitchFamily="34" charset="0"/>
              </a:rPr>
              <a:t>, </a:t>
            </a:r>
            <a:r>
              <a:rPr lang="en-GB" sz="1200" dirty="0" err="1">
                <a:solidFill>
                  <a:srgbClr val="002673"/>
                </a:solidFill>
                <a:latin typeface="Arial" pitchFamily="34" charset="0"/>
              </a:rPr>
              <a:t>Feldgasse</a:t>
            </a:r>
            <a:r>
              <a:rPr lang="en-GB" sz="1200" dirty="0">
                <a:solidFill>
                  <a:srgbClr val="002673"/>
                </a:solidFill>
                <a:latin typeface="Arial" pitchFamily="34" charset="0"/>
              </a:rPr>
              <a:t> 19</a:t>
            </a:r>
            <a:br>
              <a:rPr lang="en-GB" sz="1200" dirty="0">
                <a:solidFill>
                  <a:srgbClr val="002673"/>
                </a:solidFill>
                <a:latin typeface="Arial" pitchFamily="34" charset="0"/>
              </a:rPr>
            </a:br>
            <a:r>
              <a:rPr lang="en-GB" sz="1200" dirty="0">
                <a:solidFill>
                  <a:srgbClr val="002673"/>
                </a:solidFill>
                <a:latin typeface="Arial" pitchFamily="34" charset="0"/>
              </a:rPr>
              <a:t>AUSTRIA</a:t>
            </a:r>
            <a:endParaRPr lang="en-GB" dirty="0">
              <a:solidFill>
                <a:srgbClr val="002673"/>
              </a:solidFill>
              <a:latin typeface="Arial" pitchFamily="34" charset="0"/>
            </a:endParaRP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2489899" y="473224"/>
            <a:ext cx="6477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n-US" sz="2800" b="1" dirty="0" smtClean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SOLTRAIN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 way forward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064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Outlook to SOLTRAIN – Phase III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27879"/>
            <a:ext cx="6475943" cy="50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0719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 dirty="0" smtClean="0"/>
              <a:t>SOLTRAIN – Phase III  </a:t>
            </a:r>
            <a:r>
              <a:rPr lang="de-DE" sz="2800" dirty="0"/>
              <a:t/>
            </a:r>
            <a:br>
              <a:rPr lang="de-DE" sz="2800" dirty="0"/>
            </a:br>
            <a:endParaRPr lang="de-AT" dirty="0"/>
          </a:p>
        </p:txBody>
      </p:sp>
      <p:sp>
        <p:nvSpPr>
          <p:cNvPr id="3" name="Freihandform 2"/>
          <p:cNvSpPr/>
          <p:nvPr/>
        </p:nvSpPr>
        <p:spPr bwMode="auto">
          <a:xfrm>
            <a:off x="5210355" y="3554083"/>
            <a:ext cx="810883" cy="86264"/>
          </a:xfrm>
          <a:custGeom>
            <a:avLst/>
            <a:gdLst>
              <a:gd name="connsiteX0" fmla="*/ 810883 w 810883"/>
              <a:gd name="connsiteY0" fmla="*/ 0 h 86264"/>
              <a:gd name="connsiteX1" fmla="*/ 0 w 810883"/>
              <a:gd name="connsiteY1" fmla="*/ 86264 h 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0883" h="86264">
                <a:moveTo>
                  <a:pt x="810883" y="0"/>
                </a:moveTo>
                <a:lnTo>
                  <a:pt x="0" y="86264"/>
                </a:lnTo>
              </a:path>
            </a:pathLst>
          </a:cu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 rot="20822000">
            <a:off x="790805" y="2670792"/>
            <a:ext cx="8030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Phase III: March 2016 – July 2019</a:t>
            </a:r>
            <a:endParaRPr lang="en-US" sz="3200" b="1" dirty="0">
              <a:latin typeface="+mn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33056"/>
            <a:ext cx="4892738" cy="263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0048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 dirty="0" smtClean="0"/>
              <a:t>SOLTRAIN – Six Partner Countries</a:t>
            </a:r>
            <a:r>
              <a:rPr lang="de-DE" sz="2800" dirty="0"/>
              <a:t/>
            </a:r>
            <a:br>
              <a:rPr lang="de-DE" sz="2800" dirty="0"/>
            </a:br>
            <a:endParaRPr lang="de-AT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08720"/>
            <a:ext cx="5040560" cy="556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ihandform 2"/>
          <p:cNvSpPr/>
          <p:nvPr/>
        </p:nvSpPr>
        <p:spPr bwMode="auto">
          <a:xfrm>
            <a:off x="5210355" y="3554083"/>
            <a:ext cx="810883" cy="86264"/>
          </a:xfrm>
          <a:custGeom>
            <a:avLst/>
            <a:gdLst>
              <a:gd name="connsiteX0" fmla="*/ 810883 w 810883"/>
              <a:gd name="connsiteY0" fmla="*/ 0 h 86264"/>
              <a:gd name="connsiteX1" fmla="*/ 0 w 810883"/>
              <a:gd name="connsiteY1" fmla="*/ 86264 h 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0883" h="86264">
                <a:moveTo>
                  <a:pt x="810883" y="0"/>
                </a:moveTo>
                <a:lnTo>
                  <a:pt x="0" y="86264"/>
                </a:lnTo>
              </a:path>
            </a:pathLst>
          </a:cu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ihandform 3"/>
          <p:cNvSpPr/>
          <p:nvPr/>
        </p:nvSpPr>
        <p:spPr bwMode="auto">
          <a:xfrm>
            <a:off x="2640842" y="3125337"/>
            <a:ext cx="3493914" cy="2893326"/>
          </a:xfrm>
          <a:custGeom>
            <a:avLst/>
            <a:gdLst>
              <a:gd name="connsiteX0" fmla="*/ 0 w 3493914"/>
              <a:gd name="connsiteY0" fmla="*/ 784747 h 2893326"/>
              <a:gd name="connsiteX1" fmla="*/ 0 w 3493914"/>
              <a:gd name="connsiteY1" fmla="*/ 784747 h 2893326"/>
              <a:gd name="connsiteX2" fmla="*/ 839337 w 3493914"/>
              <a:gd name="connsiteY2" fmla="*/ 777923 h 2893326"/>
              <a:gd name="connsiteX3" fmla="*/ 893928 w 3493914"/>
              <a:gd name="connsiteY3" fmla="*/ 771099 h 2893326"/>
              <a:gd name="connsiteX4" fmla="*/ 1473958 w 3493914"/>
              <a:gd name="connsiteY4" fmla="*/ 777923 h 2893326"/>
              <a:gd name="connsiteX5" fmla="*/ 1555845 w 3493914"/>
              <a:gd name="connsiteY5" fmla="*/ 805218 h 2893326"/>
              <a:gd name="connsiteX6" fmla="*/ 1576316 w 3493914"/>
              <a:gd name="connsiteY6" fmla="*/ 812042 h 2893326"/>
              <a:gd name="connsiteX7" fmla="*/ 1596788 w 3493914"/>
              <a:gd name="connsiteY7" fmla="*/ 818866 h 2893326"/>
              <a:gd name="connsiteX8" fmla="*/ 1617259 w 3493914"/>
              <a:gd name="connsiteY8" fmla="*/ 832514 h 2893326"/>
              <a:gd name="connsiteX9" fmla="*/ 1726442 w 3493914"/>
              <a:gd name="connsiteY9" fmla="*/ 812042 h 2893326"/>
              <a:gd name="connsiteX10" fmla="*/ 1767385 w 3493914"/>
              <a:gd name="connsiteY10" fmla="*/ 798394 h 2893326"/>
              <a:gd name="connsiteX11" fmla="*/ 1808328 w 3493914"/>
              <a:gd name="connsiteY11" fmla="*/ 791570 h 2893326"/>
              <a:gd name="connsiteX12" fmla="*/ 1835624 w 3493914"/>
              <a:gd name="connsiteY12" fmla="*/ 777923 h 2893326"/>
              <a:gd name="connsiteX13" fmla="*/ 1862919 w 3493914"/>
              <a:gd name="connsiteY13" fmla="*/ 771099 h 2893326"/>
              <a:gd name="connsiteX14" fmla="*/ 1883391 w 3493914"/>
              <a:gd name="connsiteY14" fmla="*/ 764275 h 2893326"/>
              <a:gd name="connsiteX15" fmla="*/ 1937982 w 3493914"/>
              <a:gd name="connsiteY15" fmla="*/ 750627 h 2893326"/>
              <a:gd name="connsiteX16" fmla="*/ 1958454 w 3493914"/>
              <a:gd name="connsiteY16" fmla="*/ 736979 h 2893326"/>
              <a:gd name="connsiteX17" fmla="*/ 1985749 w 3493914"/>
              <a:gd name="connsiteY17" fmla="*/ 696036 h 2893326"/>
              <a:gd name="connsiteX18" fmla="*/ 2033516 w 3493914"/>
              <a:gd name="connsiteY18" fmla="*/ 648269 h 2893326"/>
              <a:gd name="connsiteX19" fmla="*/ 2040340 w 3493914"/>
              <a:gd name="connsiteY19" fmla="*/ 627797 h 2893326"/>
              <a:gd name="connsiteX20" fmla="*/ 2081283 w 3493914"/>
              <a:gd name="connsiteY20" fmla="*/ 614150 h 2893326"/>
              <a:gd name="connsiteX21" fmla="*/ 2101755 w 3493914"/>
              <a:gd name="connsiteY21" fmla="*/ 607326 h 2893326"/>
              <a:gd name="connsiteX22" fmla="*/ 2122227 w 3493914"/>
              <a:gd name="connsiteY22" fmla="*/ 600502 h 2893326"/>
              <a:gd name="connsiteX23" fmla="*/ 2142698 w 3493914"/>
              <a:gd name="connsiteY23" fmla="*/ 593678 h 2893326"/>
              <a:gd name="connsiteX24" fmla="*/ 2306471 w 3493914"/>
              <a:gd name="connsiteY24" fmla="*/ 600502 h 2893326"/>
              <a:gd name="connsiteX25" fmla="*/ 2347415 w 3493914"/>
              <a:gd name="connsiteY25" fmla="*/ 614150 h 2893326"/>
              <a:gd name="connsiteX26" fmla="*/ 2374710 w 3493914"/>
              <a:gd name="connsiteY26" fmla="*/ 620973 h 2893326"/>
              <a:gd name="connsiteX27" fmla="*/ 2415654 w 3493914"/>
              <a:gd name="connsiteY27" fmla="*/ 648269 h 2893326"/>
              <a:gd name="connsiteX28" fmla="*/ 2429301 w 3493914"/>
              <a:gd name="connsiteY28" fmla="*/ 668741 h 2893326"/>
              <a:gd name="connsiteX29" fmla="*/ 2470245 w 3493914"/>
              <a:gd name="connsiteY29" fmla="*/ 689212 h 2893326"/>
              <a:gd name="connsiteX30" fmla="*/ 2490716 w 3493914"/>
              <a:gd name="connsiteY30" fmla="*/ 702860 h 2893326"/>
              <a:gd name="connsiteX31" fmla="*/ 2613546 w 3493914"/>
              <a:gd name="connsiteY31" fmla="*/ 723332 h 2893326"/>
              <a:gd name="connsiteX32" fmla="*/ 2674961 w 3493914"/>
              <a:gd name="connsiteY32" fmla="*/ 730156 h 2893326"/>
              <a:gd name="connsiteX33" fmla="*/ 2722728 w 3493914"/>
              <a:gd name="connsiteY33" fmla="*/ 723332 h 2893326"/>
              <a:gd name="connsiteX34" fmla="*/ 2743200 w 3493914"/>
              <a:gd name="connsiteY34" fmla="*/ 675564 h 2893326"/>
              <a:gd name="connsiteX35" fmla="*/ 2763671 w 3493914"/>
              <a:gd name="connsiteY35" fmla="*/ 661917 h 2893326"/>
              <a:gd name="connsiteX36" fmla="*/ 2756848 w 3493914"/>
              <a:gd name="connsiteY36" fmla="*/ 388962 h 2893326"/>
              <a:gd name="connsiteX37" fmla="*/ 2784143 w 3493914"/>
              <a:gd name="connsiteY37" fmla="*/ 61415 h 2893326"/>
              <a:gd name="connsiteX38" fmla="*/ 2831910 w 3493914"/>
              <a:gd name="connsiteY38" fmla="*/ 34120 h 2893326"/>
              <a:gd name="connsiteX39" fmla="*/ 2947916 w 3493914"/>
              <a:gd name="connsiteY39" fmla="*/ 27296 h 2893326"/>
              <a:gd name="connsiteX40" fmla="*/ 3022979 w 3493914"/>
              <a:gd name="connsiteY40" fmla="*/ 20472 h 2893326"/>
              <a:gd name="connsiteX41" fmla="*/ 3050274 w 3493914"/>
              <a:gd name="connsiteY41" fmla="*/ 13648 h 2893326"/>
              <a:gd name="connsiteX42" fmla="*/ 3118513 w 3493914"/>
              <a:gd name="connsiteY42" fmla="*/ 0 h 2893326"/>
              <a:gd name="connsiteX43" fmla="*/ 3364173 w 3493914"/>
              <a:gd name="connsiteY43" fmla="*/ 6824 h 2893326"/>
              <a:gd name="connsiteX44" fmla="*/ 3405116 w 3493914"/>
              <a:gd name="connsiteY44" fmla="*/ 20472 h 2893326"/>
              <a:gd name="connsiteX45" fmla="*/ 3425588 w 3493914"/>
              <a:gd name="connsiteY45" fmla="*/ 34120 h 2893326"/>
              <a:gd name="connsiteX46" fmla="*/ 3439236 w 3493914"/>
              <a:gd name="connsiteY46" fmla="*/ 54591 h 2893326"/>
              <a:gd name="connsiteX47" fmla="*/ 3459707 w 3493914"/>
              <a:gd name="connsiteY47" fmla="*/ 75063 h 2893326"/>
              <a:gd name="connsiteX48" fmla="*/ 3473355 w 3493914"/>
              <a:gd name="connsiteY48" fmla="*/ 156950 h 2893326"/>
              <a:gd name="connsiteX49" fmla="*/ 3480179 w 3493914"/>
              <a:gd name="connsiteY49" fmla="*/ 607326 h 2893326"/>
              <a:gd name="connsiteX50" fmla="*/ 3493827 w 3493914"/>
              <a:gd name="connsiteY50" fmla="*/ 627797 h 2893326"/>
              <a:gd name="connsiteX51" fmla="*/ 3452883 w 3493914"/>
              <a:gd name="connsiteY51" fmla="*/ 655093 h 2893326"/>
              <a:gd name="connsiteX52" fmla="*/ 3432412 w 3493914"/>
              <a:gd name="connsiteY52" fmla="*/ 675564 h 2893326"/>
              <a:gd name="connsiteX53" fmla="*/ 3411940 w 3493914"/>
              <a:gd name="connsiteY53" fmla="*/ 689212 h 2893326"/>
              <a:gd name="connsiteX54" fmla="*/ 3398292 w 3493914"/>
              <a:gd name="connsiteY54" fmla="*/ 709684 h 2893326"/>
              <a:gd name="connsiteX55" fmla="*/ 3377821 w 3493914"/>
              <a:gd name="connsiteY55" fmla="*/ 723332 h 2893326"/>
              <a:gd name="connsiteX56" fmla="*/ 3336877 w 3493914"/>
              <a:gd name="connsiteY56" fmla="*/ 750627 h 2893326"/>
              <a:gd name="connsiteX57" fmla="*/ 3289110 w 3493914"/>
              <a:gd name="connsiteY57" fmla="*/ 784747 h 2893326"/>
              <a:gd name="connsiteX58" fmla="*/ 3248167 w 3493914"/>
              <a:gd name="connsiteY58" fmla="*/ 812042 h 2893326"/>
              <a:gd name="connsiteX59" fmla="*/ 3227695 w 3493914"/>
              <a:gd name="connsiteY59" fmla="*/ 825690 h 2893326"/>
              <a:gd name="connsiteX60" fmla="*/ 3200400 w 3493914"/>
              <a:gd name="connsiteY60" fmla="*/ 839338 h 2893326"/>
              <a:gd name="connsiteX61" fmla="*/ 3145809 w 3493914"/>
              <a:gd name="connsiteY61" fmla="*/ 852985 h 2893326"/>
              <a:gd name="connsiteX62" fmla="*/ 3063922 w 3493914"/>
              <a:gd name="connsiteY62" fmla="*/ 887105 h 2893326"/>
              <a:gd name="connsiteX63" fmla="*/ 3043451 w 3493914"/>
              <a:gd name="connsiteY63" fmla="*/ 893929 h 2893326"/>
              <a:gd name="connsiteX64" fmla="*/ 3022979 w 3493914"/>
              <a:gd name="connsiteY64" fmla="*/ 907576 h 2893326"/>
              <a:gd name="connsiteX65" fmla="*/ 2975212 w 3493914"/>
              <a:gd name="connsiteY65" fmla="*/ 934872 h 2893326"/>
              <a:gd name="connsiteX66" fmla="*/ 2947916 w 3493914"/>
              <a:gd name="connsiteY66" fmla="*/ 962167 h 2893326"/>
              <a:gd name="connsiteX67" fmla="*/ 2927445 w 3493914"/>
              <a:gd name="connsiteY67" fmla="*/ 1009935 h 2893326"/>
              <a:gd name="connsiteX68" fmla="*/ 2893325 w 3493914"/>
              <a:gd name="connsiteY68" fmla="*/ 1064526 h 2893326"/>
              <a:gd name="connsiteX69" fmla="*/ 2852382 w 3493914"/>
              <a:gd name="connsiteY69" fmla="*/ 1084997 h 2893326"/>
              <a:gd name="connsiteX70" fmla="*/ 2825086 w 3493914"/>
              <a:gd name="connsiteY70" fmla="*/ 1125941 h 2893326"/>
              <a:gd name="connsiteX71" fmla="*/ 2784143 w 3493914"/>
              <a:gd name="connsiteY71" fmla="*/ 1166884 h 2893326"/>
              <a:gd name="connsiteX72" fmla="*/ 2770495 w 3493914"/>
              <a:gd name="connsiteY72" fmla="*/ 1221475 h 2893326"/>
              <a:gd name="connsiteX73" fmla="*/ 2756848 w 3493914"/>
              <a:gd name="connsiteY73" fmla="*/ 1248770 h 2893326"/>
              <a:gd name="connsiteX74" fmla="*/ 2756848 w 3493914"/>
              <a:gd name="connsiteY74" fmla="*/ 1562669 h 2893326"/>
              <a:gd name="connsiteX75" fmla="*/ 2750024 w 3493914"/>
              <a:gd name="connsiteY75" fmla="*/ 1801505 h 2893326"/>
              <a:gd name="connsiteX76" fmla="*/ 2715904 w 3493914"/>
              <a:gd name="connsiteY76" fmla="*/ 1849272 h 2893326"/>
              <a:gd name="connsiteX77" fmla="*/ 2674961 w 3493914"/>
              <a:gd name="connsiteY77" fmla="*/ 1883391 h 2893326"/>
              <a:gd name="connsiteX78" fmla="*/ 2634018 w 3493914"/>
              <a:gd name="connsiteY78" fmla="*/ 1944806 h 2893326"/>
              <a:gd name="connsiteX79" fmla="*/ 2620370 w 3493914"/>
              <a:gd name="connsiteY79" fmla="*/ 1965278 h 2893326"/>
              <a:gd name="connsiteX80" fmla="*/ 2599898 w 3493914"/>
              <a:gd name="connsiteY80" fmla="*/ 1978926 h 2893326"/>
              <a:gd name="connsiteX81" fmla="*/ 2579427 w 3493914"/>
              <a:gd name="connsiteY81" fmla="*/ 2006221 h 2893326"/>
              <a:gd name="connsiteX82" fmla="*/ 2572603 w 3493914"/>
              <a:gd name="connsiteY82" fmla="*/ 2033517 h 2893326"/>
              <a:gd name="connsiteX83" fmla="*/ 2565779 w 3493914"/>
              <a:gd name="connsiteY83" fmla="*/ 2053988 h 2893326"/>
              <a:gd name="connsiteX84" fmla="*/ 2552131 w 3493914"/>
              <a:gd name="connsiteY84" fmla="*/ 2081284 h 2893326"/>
              <a:gd name="connsiteX85" fmla="*/ 2538483 w 3493914"/>
              <a:gd name="connsiteY85" fmla="*/ 2101756 h 2893326"/>
              <a:gd name="connsiteX86" fmla="*/ 2511188 w 3493914"/>
              <a:gd name="connsiteY86" fmla="*/ 2169994 h 2893326"/>
              <a:gd name="connsiteX87" fmla="*/ 2483892 w 3493914"/>
              <a:gd name="connsiteY87" fmla="*/ 2190466 h 2893326"/>
              <a:gd name="connsiteX88" fmla="*/ 2456597 w 3493914"/>
              <a:gd name="connsiteY88" fmla="*/ 2217762 h 2893326"/>
              <a:gd name="connsiteX89" fmla="*/ 2429301 w 3493914"/>
              <a:gd name="connsiteY89" fmla="*/ 2231409 h 2893326"/>
              <a:gd name="connsiteX90" fmla="*/ 2415654 w 3493914"/>
              <a:gd name="connsiteY90" fmla="*/ 2251881 h 2893326"/>
              <a:gd name="connsiteX91" fmla="*/ 2388358 w 3493914"/>
              <a:gd name="connsiteY91" fmla="*/ 2272353 h 2893326"/>
              <a:gd name="connsiteX92" fmla="*/ 2381534 w 3493914"/>
              <a:gd name="connsiteY92" fmla="*/ 2306472 h 2893326"/>
              <a:gd name="connsiteX93" fmla="*/ 2361062 w 3493914"/>
              <a:gd name="connsiteY93" fmla="*/ 2326944 h 2893326"/>
              <a:gd name="connsiteX94" fmla="*/ 2347415 w 3493914"/>
              <a:gd name="connsiteY94" fmla="*/ 2347415 h 2893326"/>
              <a:gd name="connsiteX95" fmla="*/ 2340591 w 3493914"/>
              <a:gd name="connsiteY95" fmla="*/ 2381535 h 2893326"/>
              <a:gd name="connsiteX96" fmla="*/ 2299648 w 3493914"/>
              <a:gd name="connsiteY96" fmla="*/ 2422478 h 2893326"/>
              <a:gd name="connsiteX97" fmla="*/ 2292824 w 3493914"/>
              <a:gd name="connsiteY97" fmla="*/ 2449773 h 2893326"/>
              <a:gd name="connsiteX98" fmla="*/ 2251880 w 3493914"/>
              <a:gd name="connsiteY98" fmla="*/ 2477069 h 2893326"/>
              <a:gd name="connsiteX99" fmla="*/ 2231409 w 3493914"/>
              <a:gd name="connsiteY99" fmla="*/ 2497541 h 2893326"/>
              <a:gd name="connsiteX100" fmla="*/ 2204113 w 3493914"/>
              <a:gd name="connsiteY100" fmla="*/ 2511188 h 2893326"/>
              <a:gd name="connsiteX101" fmla="*/ 2176818 w 3493914"/>
              <a:gd name="connsiteY101" fmla="*/ 2518012 h 2893326"/>
              <a:gd name="connsiteX102" fmla="*/ 2169994 w 3493914"/>
              <a:gd name="connsiteY102" fmla="*/ 2552132 h 2893326"/>
              <a:gd name="connsiteX103" fmla="*/ 2135874 w 3493914"/>
              <a:gd name="connsiteY103" fmla="*/ 2558956 h 2893326"/>
              <a:gd name="connsiteX104" fmla="*/ 2122227 w 3493914"/>
              <a:gd name="connsiteY104" fmla="*/ 2579427 h 2893326"/>
              <a:gd name="connsiteX105" fmla="*/ 2115403 w 3493914"/>
              <a:gd name="connsiteY105" fmla="*/ 2627194 h 2893326"/>
              <a:gd name="connsiteX106" fmla="*/ 2047164 w 3493914"/>
              <a:gd name="connsiteY106" fmla="*/ 2606723 h 2893326"/>
              <a:gd name="connsiteX107" fmla="*/ 2026692 w 3493914"/>
              <a:gd name="connsiteY107" fmla="*/ 2613547 h 2893326"/>
              <a:gd name="connsiteX108" fmla="*/ 1978925 w 3493914"/>
              <a:gd name="connsiteY108" fmla="*/ 2627194 h 2893326"/>
              <a:gd name="connsiteX109" fmla="*/ 1965277 w 3493914"/>
              <a:gd name="connsiteY109" fmla="*/ 2647666 h 2893326"/>
              <a:gd name="connsiteX110" fmla="*/ 1944806 w 3493914"/>
              <a:gd name="connsiteY110" fmla="*/ 2668138 h 2893326"/>
              <a:gd name="connsiteX111" fmla="*/ 1937982 w 3493914"/>
              <a:gd name="connsiteY111" fmla="*/ 2688609 h 2893326"/>
              <a:gd name="connsiteX112" fmla="*/ 1890215 w 3493914"/>
              <a:gd name="connsiteY112" fmla="*/ 2743200 h 2893326"/>
              <a:gd name="connsiteX113" fmla="*/ 1862919 w 3493914"/>
              <a:gd name="connsiteY113" fmla="*/ 2756848 h 2893326"/>
              <a:gd name="connsiteX114" fmla="*/ 1849271 w 3493914"/>
              <a:gd name="connsiteY114" fmla="*/ 2777320 h 2893326"/>
              <a:gd name="connsiteX115" fmla="*/ 1787857 w 3493914"/>
              <a:gd name="connsiteY115" fmla="*/ 2831911 h 2893326"/>
              <a:gd name="connsiteX116" fmla="*/ 1760561 w 3493914"/>
              <a:gd name="connsiteY116" fmla="*/ 2845559 h 2893326"/>
              <a:gd name="connsiteX117" fmla="*/ 1712794 w 3493914"/>
              <a:gd name="connsiteY117" fmla="*/ 2859206 h 2893326"/>
              <a:gd name="connsiteX118" fmla="*/ 1665027 w 3493914"/>
              <a:gd name="connsiteY118" fmla="*/ 2879678 h 2893326"/>
              <a:gd name="connsiteX119" fmla="*/ 1576316 w 3493914"/>
              <a:gd name="connsiteY119" fmla="*/ 2893326 h 2893326"/>
              <a:gd name="connsiteX120" fmla="*/ 1371600 w 3493914"/>
              <a:gd name="connsiteY120" fmla="*/ 2886502 h 2893326"/>
              <a:gd name="connsiteX121" fmla="*/ 1344304 w 3493914"/>
              <a:gd name="connsiteY121" fmla="*/ 2879678 h 2893326"/>
              <a:gd name="connsiteX122" fmla="*/ 1276065 w 3493914"/>
              <a:gd name="connsiteY122" fmla="*/ 2866030 h 2893326"/>
              <a:gd name="connsiteX123" fmla="*/ 1173707 w 3493914"/>
              <a:gd name="connsiteY123" fmla="*/ 2852382 h 2893326"/>
              <a:gd name="connsiteX124" fmla="*/ 1132764 w 3493914"/>
              <a:gd name="connsiteY124" fmla="*/ 2831911 h 2893326"/>
              <a:gd name="connsiteX125" fmla="*/ 1112292 w 3493914"/>
              <a:gd name="connsiteY125" fmla="*/ 2818263 h 2893326"/>
              <a:gd name="connsiteX126" fmla="*/ 1078173 w 3493914"/>
              <a:gd name="connsiteY126" fmla="*/ 2811439 h 2893326"/>
              <a:gd name="connsiteX127" fmla="*/ 1037230 w 3493914"/>
              <a:gd name="connsiteY127" fmla="*/ 2797791 h 2893326"/>
              <a:gd name="connsiteX128" fmla="*/ 968991 w 3493914"/>
              <a:gd name="connsiteY128" fmla="*/ 2784144 h 2893326"/>
              <a:gd name="connsiteX129" fmla="*/ 948519 w 3493914"/>
              <a:gd name="connsiteY129" fmla="*/ 2763672 h 2893326"/>
              <a:gd name="connsiteX130" fmla="*/ 907576 w 3493914"/>
              <a:gd name="connsiteY130" fmla="*/ 2756848 h 2893326"/>
              <a:gd name="connsiteX131" fmla="*/ 825689 w 3493914"/>
              <a:gd name="connsiteY131" fmla="*/ 2743200 h 2893326"/>
              <a:gd name="connsiteX132" fmla="*/ 818865 w 3493914"/>
              <a:gd name="connsiteY132" fmla="*/ 2722729 h 2893326"/>
              <a:gd name="connsiteX133" fmla="*/ 784746 w 3493914"/>
              <a:gd name="connsiteY133" fmla="*/ 2668138 h 2893326"/>
              <a:gd name="connsiteX134" fmla="*/ 764274 w 3493914"/>
              <a:gd name="connsiteY134" fmla="*/ 2647666 h 2893326"/>
              <a:gd name="connsiteX135" fmla="*/ 736979 w 3493914"/>
              <a:gd name="connsiteY135" fmla="*/ 2593075 h 2893326"/>
              <a:gd name="connsiteX136" fmla="*/ 709683 w 3493914"/>
              <a:gd name="connsiteY136" fmla="*/ 2552132 h 2893326"/>
              <a:gd name="connsiteX137" fmla="*/ 696036 w 3493914"/>
              <a:gd name="connsiteY137" fmla="*/ 2531660 h 2893326"/>
              <a:gd name="connsiteX138" fmla="*/ 682388 w 3493914"/>
              <a:gd name="connsiteY138" fmla="*/ 2511188 h 2893326"/>
              <a:gd name="connsiteX139" fmla="*/ 675564 w 3493914"/>
              <a:gd name="connsiteY139" fmla="*/ 2456597 h 2893326"/>
              <a:gd name="connsiteX140" fmla="*/ 661916 w 3493914"/>
              <a:gd name="connsiteY140" fmla="*/ 2436126 h 2893326"/>
              <a:gd name="connsiteX141" fmla="*/ 655092 w 3493914"/>
              <a:gd name="connsiteY141" fmla="*/ 2408830 h 2893326"/>
              <a:gd name="connsiteX142" fmla="*/ 648268 w 3493914"/>
              <a:gd name="connsiteY142" fmla="*/ 2388359 h 2893326"/>
              <a:gd name="connsiteX143" fmla="*/ 634621 w 3493914"/>
              <a:gd name="connsiteY143" fmla="*/ 2361063 h 2893326"/>
              <a:gd name="connsiteX144" fmla="*/ 627797 w 3493914"/>
              <a:gd name="connsiteY144" fmla="*/ 2340591 h 2893326"/>
              <a:gd name="connsiteX145" fmla="*/ 600501 w 3493914"/>
              <a:gd name="connsiteY145" fmla="*/ 2286000 h 2893326"/>
              <a:gd name="connsiteX146" fmla="*/ 586854 w 3493914"/>
              <a:gd name="connsiteY146" fmla="*/ 2231409 h 2893326"/>
              <a:gd name="connsiteX147" fmla="*/ 573206 w 3493914"/>
              <a:gd name="connsiteY147" fmla="*/ 2204114 h 2893326"/>
              <a:gd name="connsiteX148" fmla="*/ 532262 w 3493914"/>
              <a:gd name="connsiteY148" fmla="*/ 2163170 h 2893326"/>
              <a:gd name="connsiteX149" fmla="*/ 504967 w 3493914"/>
              <a:gd name="connsiteY149" fmla="*/ 2101756 h 2893326"/>
              <a:gd name="connsiteX150" fmla="*/ 484495 w 3493914"/>
              <a:gd name="connsiteY150" fmla="*/ 2060812 h 2893326"/>
              <a:gd name="connsiteX151" fmla="*/ 470848 w 3493914"/>
              <a:gd name="connsiteY151" fmla="*/ 2033517 h 2893326"/>
              <a:gd name="connsiteX152" fmla="*/ 464024 w 3493914"/>
              <a:gd name="connsiteY152" fmla="*/ 2013045 h 2893326"/>
              <a:gd name="connsiteX153" fmla="*/ 436728 w 3493914"/>
              <a:gd name="connsiteY153" fmla="*/ 1978926 h 2893326"/>
              <a:gd name="connsiteX154" fmla="*/ 429904 w 3493914"/>
              <a:gd name="connsiteY154" fmla="*/ 1958454 h 2893326"/>
              <a:gd name="connsiteX155" fmla="*/ 388961 w 3493914"/>
              <a:gd name="connsiteY155" fmla="*/ 1924335 h 2893326"/>
              <a:gd name="connsiteX156" fmla="*/ 361665 w 3493914"/>
              <a:gd name="connsiteY156" fmla="*/ 1869744 h 2893326"/>
              <a:gd name="connsiteX157" fmla="*/ 354842 w 3493914"/>
              <a:gd name="connsiteY157" fmla="*/ 1849272 h 2893326"/>
              <a:gd name="connsiteX158" fmla="*/ 341194 w 3493914"/>
              <a:gd name="connsiteY158" fmla="*/ 1828800 h 2893326"/>
              <a:gd name="connsiteX159" fmla="*/ 334370 w 3493914"/>
              <a:gd name="connsiteY159" fmla="*/ 1787857 h 2893326"/>
              <a:gd name="connsiteX160" fmla="*/ 313898 w 3493914"/>
              <a:gd name="connsiteY160" fmla="*/ 1767385 h 2893326"/>
              <a:gd name="connsiteX161" fmla="*/ 279779 w 3493914"/>
              <a:gd name="connsiteY161" fmla="*/ 1733266 h 2893326"/>
              <a:gd name="connsiteX162" fmla="*/ 266131 w 3493914"/>
              <a:gd name="connsiteY162" fmla="*/ 1712794 h 2893326"/>
              <a:gd name="connsiteX163" fmla="*/ 245659 w 3493914"/>
              <a:gd name="connsiteY163" fmla="*/ 1692323 h 2893326"/>
              <a:gd name="connsiteX164" fmla="*/ 238836 w 3493914"/>
              <a:gd name="connsiteY164" fmla="*/ 1671851 h 2893326"/>
              <a:gd name="connsiteX165" fmla="*/ 225188 w 3493914"/>
              <a:gd name="connsiteY165" fmla="*/ 1651379 h 2893326"/>
              <a:gd name="connsiteX166" fmla="*/ 204716 w 3493914"/>
              <a:gd name="connsiteY166" fmla="*/ 1583141 h 2893326"/>
              <a:gd name="connsiteX167" fmla="*/ 191068 w 3493914"/>
              <a:gd name="connsiteY167" fmla="*/ 1555845 h 2893326"/>
              <a:gd name="connsiteX168" fmla="*/ 184245 w 3493914"/>
              <a:gd name="connsiteY168" fmla="*/ 1528550 h 2893326"/>
              <a:gd name="connsiteX169" fmla="*/ 150125 w 3493914"/>
              <a:gd name="connsiteY169" fmla="*/ 1398896 h 2893326"/>
              <a:gd name="connsiteX170" fmla="*/ 136477 w 3493914"/>
              <a:gd name="connsiteY170" fmla="*/ 1330657 h 2893326"/>
              <a:gd name="connsiteX171" fmla="*/ 116006 w 3493914"/>
              <a:gd name="connsiteY171" fmla="*/ 1310185 h 2893326"/>
              <a:gd name="connsiteX172" fmla="*/ 88710 w 3493914"/>
              <a:gd name="connsiteY172" fmla="*/ 1248770 h 2893326"/>
              <a:gd name="connsiteX173" fmla="*/ 81886 w 3493914"/>
              <a:gd name="connsiteY173" fmla="*/ 1221475 h 2893326"/>
              <a:gd name="connsiteX174" fmla="*/ 68239 w 3493914"/>
              <a:gd name="connsiteY174" fmla="*/ 1194179 h 2893326"/>
              <a:gd name="connsiteX175" fmla="*/ 47767 w 3493914"/>
              <a:gd name="connsiteY175" fmla="*/ 1132764 h 2893326"/>
              <a:gd name="connsiteX176" fmla="*/ 40943 w 3493914"/>
              <a:gd name="connsiteY176" fmla="*/ 1064526 h 2893326"/>
              <a:gd name="connsiteX177" fmla="*/ 27295 w 3493914"/>
              <a:gd name="connsiteY177" fmla="*/ 989463 h 2893326"/>
              <a:gd name="connsiteX178" fmla="*/ 13648 w 3493914"/>
              <a:gd name="connsiteY178" fmla="*/ 900753 h 2893326"/>
              <a:gd name="connsiteX179" fmla="*/ 0 w 3493914"/>
              <a:gd name="connsiteY179" fmla="*/ 784747 h 289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3493914" h="2893326">
                <a:moveTo>
                  <a:pt x="0" y="784747"/>
                </a:moveTo>
                <a:lnTo>
                  <a:pt x="0" y="784747"/>
                </a:lnTo>
                <a:lnTo>
                  <a:pt x="839337" y="777923"/>
                </a:lnTo>
                <a:cubicBezTo>
                  <a:pt x="857673" y="777643"/>
                  <a:pt x="875589" y="771099"/>
                  <a:pt x="893928" y="771099"/>
                </a:cubicBezTo>
                <a:cubicBezTo>
                  <a:pt x="1087285" y="771099"/>
                  <a:pt x="1280615" y="775648"/>
                  <a:pt x="1473958" y="777923"/>
                </a:cubicBezTo>
                <a:lnTo>
                  <a:pt x="1555845" y="805218"/>
                </a:lnTo>
                <a:lnTo>
                  <a:pt x="1576316" y="812042"/>
                </a:lnTo>
                <a:lnTo>
                  <a:pt x="1596788" y="818866"/>
                </a:lnTo>
                <a:cubicBezTo>
                  <a:pt x="1603612" y="823415"/>
                  <a:pt x="1609082" y="831885"/>
                  <a:pt x="1617259" y="832514"/>
                </a:cubicBezTo>
                <a:cubicBezTo>
                  <a:pt x="1664210" y="836126"/>
                  <a:pt x="1686217" y="825451"/>
                  <a:pt x="1726442" y="812042"/>
                </a:cubicBezTo>
                <a:lnTo>
                  <a:pt x="1767385" y="798394"/>
                </a:lnTo>
                <a:lnTo>
                  <a:pt x="1808328" y="791570"/>
                </a:lnTo>
                <a:cubicBezTo>
                  <a:pt x="1817427" y="787021"/>
                  <a:pt x="1826099" y="781495"/>
                  <a:pt x="1835624" y="777923"/>
                </a:cubicBezTo>
                <a:cubicBezTo>
                  <a:pt x="1844405" y="774630"/>
                  <a:pt x="1853901" y="773675"/>
                  <a:pt x="1862919" y="771099"/>
                </a:cubicBezTo>
                <a:cubicBezTo>
                  <a:pt x="1869835" y="769123"/>
                  <a:pt x="1876413" y="766020"/>
                  <a:pt x="1883391" y="764275"/>
                </a:cubicBezTo>
                <a:cubicBezTo>
                  <a:pt x="1898964" y="760382"/>
                  <a:pt x="1922384" y="758426"/>
                  <a:pt x="1937982" y="750627"/>
                </a:cubicBezTo>
                <a:cubicBezTo>
                  <a:pt x="1945318" y="746959"/>
                  <a:pt x="1951630" y="741528"/>
                  <a:pt x="1958454" y="736979"/>
                </a:cubicBezTo>
                <a:cubicBezTo>
                  <a:pt x="1971502" y="697830"/>
                  <a:pt x="1955932" y="734371"/>
                  <a:pt x="1985749" y="696036"/>
                </a:cubicBezTo>
                <a:cubicBezTo>
                  <a:pt x="2024074" y="646762"/>
                  <a:pt x="1994397" y="661309"/>
                  <a:pt x="2033516" y="648269"/>
                </a:cubicBezTo>
                <a:cubicBezTo>
                  <a:pt x="2035791" y="641445"/>
                  <a:pt x="2034487" y="631978"/>
                  <a:pt x="2040340" y="627797"/>
                </a:cubicBezTo>
                <a:cubicBezTo>
                  <a:pt x="2052046" y="619435"/>
                  <a:pt x="2067635" y="618699"/>
                  <a:pt x="2081283" y="614150"/>
                </a:cubicBezTo>
                <a:lnTo>
                  <a:pt x="2101755" y="607326"/>
                </a:lnTo>
                <a:lnTo>
                  <a:pt x="2122227" y="600502"/>
                </a:lnTo>
                <a:lnTo>
                  <a:pt x="2142698" y="593678"/>
                </a:lnTo>
                <a:cubicBezTo>
                  <a:pt x="2197289" y="595953"/>
                  <a:pt x="2252104" y="595065"/>
                  <a:pt x="2306471" y="600502"/>
                </a:cubicBezTo>
                <a:cubicBezTo>
                  <a:pt x="2320786" y="601934"/>
                  <a:pt x="2333458" y="610661"/>
                  <a:pt x="2347415" y="614150"/>
                </a:cubicBezTo>
                <a:lnTo>
                  <a:pt x="2374710" y="620973"/>
                </a:lnTo>
                <a:cubicBezTo>
                  <a:pt x="2388358" y="630072"/>
                  <a:pt x="2406556" y="634621"/>
                  <a:pt x="2415654" y="648269"/>
                </a:cubicBezTo>
                <a:cubicBezTo>
                  <a:pt x="2420203" y="655093"/>
                  <a:pt x="2423502" y="662942"/>
                  <a:pt x="2429301" y="668741"/>
                </a:cubicBezTo>
                <a:cubicBezTo>
                  <a:pt x="2442528" y="681968"/>
                  <a:pt x="2453597" y="683663"/>
                  <a:pt x="2470245" y="689212"/>
                </a:cubicBezTo>
                <a:cubicBezTo>
                  <a:pt x="2477069" y="693761"/>
                  <a:pt x="2483222" y="699529"/>
                  <a:pt x="2490716" y="702860"/>
                </a:cubicBezTo>
                <a:cubicBezTo>
                  <a:pt x="2538071" y="723907"/>
                  <a:pt x="2554588" y="717717"/>
                  <a:pt x="2613546" y="723332"/>
                </a:cubicBezTo>
                <a:cubicBezTo>
                  <a:pt x="2634051" y="725285"/>
                  <a:pt x="2654489" y="727881"/>
                  <a:pt x="2674961" y="730156"/>
                </a:cubicBezTo>
                <a:cubicBezTo>
                  <a:pt x="2690883" y="727881"/>
                  <a:pt x="2708668" y="731143"/>
                  <a:pt x="2722728" y="723332"/>
                </a:cubicBezTo>
                <a:cubicBezTo>
                  <a:pt x="2740298" y="713571"/>
                  <a:pt x="2732661" y="688738"/>
                  <a:pt x="2743200" y="675564"/>
                </a:cubicBezTo>
                <a:cubicBezTo>
                  <a:pt x="2748323" y="669160"/>
                  <a:pt x="2756847" y="666466"/>
                  <a:pt x="2763671" y="661917"/>
                </a:cubicBezTo>
                <a:cubicBezTo>
                  <a:pt x="2761397" y="570932"/>
                  <a:pt x="2756848" y="479975"/>
                  <a:pt x="2756848" y="388962"/>
                </a:cubicBezTo>
                <a:cubicBezTo>
                  <a:pt x="2756848" y="6537"/>
                  <a:pt x="2677139" y="137844"/>
                  <a:pt x="2784143" y="61415"/>
                </a:cubicBezTo>
                <a:cubicBezTo>
                  <a:pt x="2800337" y="49848"/>
                  <a:pt x="2811310" y="36180"/>
                  <a:pt x="2831910" y="34120"/>
                </a:cubicBezTo>
                <a:cubicBezTo>
                  <a:pt x="2870453" y="30266"/>
                  <a:pt x="2909279" y="30056"/>
                  <a:pt x="2947916" y="27296"/>
                </a:cubicBezTo>
                <a:cubicBezTo>
                  <a:pt x="2972976" y="25506"/>
                  <a:pt x="2997958" y="22747"/>
                  <a:pt x="3022979" y="20472"/>
                </a:cubicBezTo>
                <a:cubicBezTo>
                  <a:pt x="3032077" y="18197"/>
                  <a:pt x="3041047" y="15326"/>
                  <a:pt x="3050274" y="13648"/>
                </a:cubicBezTo>
                <a:cubicBezTo>
                  <a:pt x="3119276" y="1102"/>
                  <a:pt x="3076472" y="14015"/>
                  <a:pt x="3118513" y="0"/>
                </a:cubicBezTo>
                <a:cubicBezTo>
                  <a:pt x="3200400" y="2275"/>
                  <a:pt x="3282463" y="987"/>
                  <a:pt x="3364173" y="6824"/>
                </a:cubicBezTo>
                <a:cubicBezTo>
                  <a:pt x="3378522" y="7849"/>
                  <a:pt x="3393146" y="12492"/>
                  <a:pt x="3405116" y="20472"/>
                </a:cubicBezTo>
                <a:lnTo>
                  <a:pt x="3425588" y="34120"/>
                </a:lnTo>
                <a:cubicBezTo>
                  <a:pt x="3430137" y="40944"/>
                  <a:pt x="3433986" y="48291"/>
                  <a:pt x="3439236" y="54591"/>
                </a:cubicBezTo>
                <a:cubicBezTo>
                  <a:pt x="3445414" y="62005"/>
                  <a:pt x="3455391" y="66431"/>
                  <a:pt x="3459707" y="75063"/>
                </a:cubicBezTo>
                <a:cubicBezTo>
                  <a:pt x="3463699" y="83047"/>
                  <a:pt x="3473193" y="155817"/>
                  <a:pt x="3473355" y="156950"/>
                </a:cubicBezTo>
                <a:cubicBezTo>
                  <a:pt x="3475630" y="307075"/>
                  <a:pt x="3473657" y="457325"/>
                  <a:pt x="3480179" y="607326"/>
                </a:cubicBezTo>
                <a:cubicBezTo>
                  <a:pt x="3480535" y="615519"/>
                  <a:pt x="3495175" y="619707"/>
                  <a:pt x="3493827" y="627797"/>
                </a:cubicBezTo>
                <a:cubicBezTo>
                  <a:pt x="3490820" y="645838"/>
                  <a:pt x="3465702" y="650820"/>
                  <a:pt x="3452883" y="655093"/>
                </a:cubicBezTo>
                <a:cubicBezTo>
                  <a:pt x="3446059" y="661917"/>
                  <a:pt x="3439825" y="669386"/>
                  <a:pt x="3432412" y="675564"/>
                </a:cubicBezTo>
                <a:cubicBezTo>
                  <a:pt x="3426111" y="680814"/>
                  <a:pt x="3417739" y="683413"/>
                  <a:pt x="3411940" y="689212"/>
                </a:cubicBezTo>
                <a:cubicBezTo>
                  <a:pt x="3406141" y="695011"/>
                  <a:pt x="3404091" y="703885"/>
                  <a:pt x="3398292" y="709684"/>
                </a:cubicBezTo>
                <a:cubicBezTo>
                  <a:pt x="3392493" y="715483"/>
                  <a:pt x="3384121" y="718082"/>
                  <a:pt x="3377821" y="723332"/>
                </a:cubicBezTo>
                <a:cubicBezTo>
                  <a:pt x="3343745" y="751728"/>
                  <a:pt x="3372853" y="738635"/>
                  <a:pt x="3336877" y="750627"/>
                </a:cubicBezTo>
                <a:cubicBezTo>
                  <a:pt x="3270278" y="795028"/>
                  <a:pt x="3373813" y="725455"/>
                  <a:pt x="3289110" y="784747"/>
                </a:cubicBezTo>
                <a:cubicBezTo>
                  <a:pt x="3275673" y="794153"/>
                  <a:pt x="3261815" y="802944"/>
                  <a:pt x="3248167" y="812042"/>
                </a:cubicBezTo>
                <a:cubicBezTo>
                  <a:pt x="3241343" y="816591"/>
                  <a:pt x="3235031" y="822022"/>
                  <a:pt x="3227695" y="825690"/>
                </a:cubicBezTo>
                <a:cubicBezTo>
                  <a:pt x="3218597" y="830239"/>
                  <a:pt x="3210050" y="836121"/>
                  <a:pt x="3200400" y="839338"/>
                </a:cubicBezTo>
                <a:cubicBezTo>
                  <a:pt x="3182606" y="845269"/>
                  <a:pt x="3145809" y="852985"/>
                  <a:pt x="3145809" y="852985"/>
                </a:cubicBezTo>
                <a:cubicBezTo>
                  <a:pt x="3107382" y="878603"/>
                  <a:pt x="3133118" y="864039"/>
                  <a:pt x="3063922" y="887105"/>
                </a:cubicBezTo>
                <a:cubicBezTo>
                  <a:pt x="3057098" y="889380"/>
                  <a:pt x="3049436" y="889939"/>
                  <a:pt x="3043451" y="893929"/>
                </a:cubicBezTo>
                <a:cubicBezTo>
                  <a:pt x="3036627" y="898478"/>
                  <a:pt x="3030100" y="903507"/>
                  <a:pt x="3022979" y="907576"/>
                </a:cubicBezTo>
                <a:cubicBezTo>
                  <a:pt x="3003614" y="918641"/>
                  <a:pt x="2991839" y="920620"/>
                  <a:pt x="2975212" y="934872"/>
                </a:cubicBezTo>
                <a:cubicBezTo>
                  <a:pt x="2965442" y="943246"/>
                  <a:pt x="2957015" y="953069"/>
                  <a:pt x="2947916" y="962167"/>
                </a:cubicBezTo>
                <a:cubicBezTo>
                  <a:pt x="2936709" y="1006996"/>
                  <a:pt x="2948388" y="973285"/>
                  <a:pt x="2927445" y="1009935"/>
                </a:cubicBezTo>
                <a:cubicBezTo>
                  <a:pt x="2913032" y="1035158"/>
                  <a:pt x="2915069" y="1042782"/>
                  <a:pt x="2893325" y="1064526"/>
                </a:cubicBezTo>
                <a:cubicBezTo>
                  <a:pt x="2880098" y="1077753"/>
                  <a:pt x="2869031" y="1079447"/>
                  <a:pt x="2852382" y="1084997"/>
                </a:cubicBezTo>
                <a:cubicBezTo>
                  <a:pt x="2843283" y="1098645"/>
                  <a:pt x="2836685" y="1114342"/>
                  <a:pt x="2825086" y="1125941"/>
                </a:cubicBezTo>
                <a:lnTo>
                  <a:pt x="2784143" y="1166884"/>
                </a:lnTo>
                <a:cubicBezTo>
                  <a:pt x="2780137" y="1186911"/>
                  <a:pt x="2778364" y="1203114"/>
                  <a:pt x="2770495" y="1221475"/>
                </a:cubicBezTo>
                <a:cubicBezTo>
                  <a:pt x="2766488" y="1230825"/>
                  <a:pt x="2761397" y="1239672"/>
                  <a:pt x="2756848" y="1248770"/>
                </a:cubicBezTo>
                <a:cubicBezTo>
                  <a:pt x="2767024" y="1472663"/>
                  <a:pt x="2764805" y="1327920"/>
                  <a:pt x="2756848" y="1562669"/>
                </a:cubicBezTo>
                <a:cubicBezTo>
                  <a:pt x="2754150" y="1642268"/>
                  <a:pt x="2755836" y="1722073"/>
                  <a:pt x="2750024" y="1801505"/>
                </a:cubicBezTo>
                <a:cubicBezTo>
                  <a:pt x="2746839" y="1845026"/>
                  <a:pt x="2743654" y="1840022"/>
                  <a:pt x="2715904" y="1849272"/>
                </a:cubicBezTo>
                <a:cubicBezTo>
                  <a:pt x="2697710" y="1861402"/>
                  <a:pt x="2689105" y="1865206"/>
                  <a:pt x="2674961" y="1883391"/>
                </a:cubicBezTo>
                <a:cubicBezTo>
                  <a:pt x="2674954" y="1883399"/>
                  <a:pt x="2640845" y="1934565"/>
                  <a:pt x="2634018" y="1944806"/>
                </a:cubicBezTo>
                <a:cubicBezTo>
                  <a:pt x="2629469" y="1951630"/>
                  <a:pt x="2627194" y="1960729"/>
                  <a:pt x="2620370" y="1965278"/>
                </a:cubicBezTo>
                <a:lnTo>
                  <a:pt x="2599898" y="1978926"/>
                </a:lnTo>
                <a:cubicBezTo>
                  <a:pt x="2593074" y="1988024"/>
                  <a:pt x="2584513" y="1996049"/>
                  <a:pt x="2579427" y="2006221"/>
                </a:cubicBezTo>
                <a:cubicBezTo>
                  <a:pt x="2575233" y="2014610"/>
                  <a:pt x="2575180" y="2024499"/>
                  <a:pt x="2572603" y="2033517"/>
                </a:cubicBezTo>
                <a:cubicBezTo>
                  <a:pt x="2570627" y="2040433"/>
                  <a:pt x="2568612" y="2047377"/>
                  <a:pt x="2565779" y="2053988"/>
                </a:cubicBezTo>
                <a:cubicBezTo>
                  <a:pt x="2561772" y="2063338"/>
                  <a:pt x="2557178" y="2072452"/>
                  <a:pt x="2552131" y="2081284"/>
                </a:cubicBezTo>
                <a:cubicBezTo>
                  <a:pt x="2548062" y="2088405"/>
                  <a:pt x="2541920" y="2094309"/>
                  <a:pt x="2538483" y="2101756"/>
                </a:cubicBezTo>
                <a:cubicBezTo>
                  <a:pt x="2528217" y="2123999"/>
                  <a:pt x="2530787" y="2155295"/>
                  <a:pt x="2511188" y="2169994"/>
                </a:cubicBezTo>
                <a:cubicBezTo>
                  <a:pt x="2502089" y="2176818"/>
                  <a:pt x="2492451" y="2182977"/>
                  <a:pt x="2483892" y="2190466"/>
                </a:cubicBezTo>
                <a:cubicBezTo>
                  <a:pt x="2474209" y="2198939"/>
                  <a:pt x="2466891" y="2210042"/>
                  <a:pt x="2456597" y="2217762"/>
                </a:cubicBezTo>
                <a:cubicBezTo>
                  <a:pt x="2448459" y="2223865"/>
                  <a:pt x="2438400" y="2226860"/>
                  <a:pt x="2429301" y="2231409"/>
                </a:cubicBezTo>
                <a:cubicBezTo>
                  <a:pt x="2424752" y="2238233"/>
                  <a:pt x="2421453" y="2246082"/>
                  <a:pt x="2415654" y="2251881"/>
                </a:cubicBezTo>
                <a:cubicBezTo>
                  <a:pt x="2407612" y="2259923"/>
                  <a:pt x="2394386" y="2262708"/>
                  <a:pt x="2388358" y="2272353"/>
                </a:cubicBezTo>
                <a:cubicBezTo>
                  <a:pt x="2382211" y="2282188"/>
                  <a:pt x="2386721" y="2296098"/>
                  <a:pt x="2381534" y="2306472"/>
                </a:cubicBezTo>
                <a:cubicBezTo>
                  <a:pt x="2377218" y="2315104"/>
                  <a:pt x="2367240" y="2319530"/>
                  <a:pt x="2361062" y="2326944"/>
                </a:cubicBezTo>
                <a:cubicBezTo>
                  <a:pt x="2355812" y="2333244"/>
                  <a:pt x="2351964" y="2340591"/>
                  <a:pt x="2347415" y="2347415"/>
                </a:cubicBezTo>
                <a:cubicBezTo>
                  <a:pt x="2345140" y="2358788"/>
                  <a:pt x="2345302" y="2370936"/>
                  <a:pt x="2340591" y="2381535"/>
                </a:cubicBezTo>
                <a:cubicBezTo>
                  <a:pt x="2329900" y="2405589"/>
                  <a:pt x="2318980" y="2409589"/>
                  <a:pt x="2299648" y="2422478"/>
                </a:cubicBezTo>
                <a:cubicBezTo>
                  <a:pt x="2297373" y="2431576"/>
                  <a:pt x="2299000" y="2442715"/>
                  <a:pt x="2292824" y="2449773"/>
                </a:cubicBezTo>
                <a:cubicBezTo>
                  <a:pt x="2282023" y="2462117"/>
                  <a:pt x="2263478" y="2465470"/>
                  <a:pt x="2251880" y="2477069"/>
                </a:cubicBezTo>
                <a:lnTo>
                  <a:pt x="2231409" y="2497541"/>
                </a:lnTo>
                <a:cubicBezTo>
                  <a:pt x="2219277" y="2533934"/>
                  <a:pt x="2234442" y="2511188"/>
                  <a:pt x="2204113" y="2511188"/>
                </a:cubicBezTo>
                <a:cubicBezTo>
                  <a:pt x="2194735" y="2511188"/>
                  <a:pt x="2185916" y="2515737"/>
                  <a:pt x="2176818" y="2518012"/>
                </a:cubicBezTo>
                <a:cubicBezTo>
                  <a:pt x="2174543" y="2529385"/>
                  <a:pt x="2178195" y="2543931"/>
                  <a:pt x="2169994" y="2552132"/>
                </a:cubicBezTo>
                <a:cubicBezTo>
                  <a:pt x="2161793" y="2560333"/>
                  <a:pt x="2145944" y="2553202"/>
                  <a:pt x="2135874" y="2558956"/>
                </a:cubicBezTo>
                <a:cubicBezTo>
                  <a:pt x="2128754" y="2563025"/>
                  <a:pt x="2126776" y="2572603"/>
                  <a:pt x="2122227" y="2579427"/>
                </a:cubicBezTo>
                <a:cubicBezTo>
                  <a:pt x="2119952" y="2595349"/>
                  <a:pt x="2128270" y="2617544"/>
                  <a:pt x="2115403" y="2627194"/>
                </a:cubicBezTo>
                <a:cubicBezTo>
                  <a:pt x="2094741" y="2642691"/>
                  <a:pt x="2063059" y="2617319"/>
                  <a:pt x="2047164" y="2606723"/>
                </a:cubicBezTo>
                <a:cubicBezTo>
                  <a:pt x="2040340" y="2608998"/>
                  <a:pt x="2033608" y="2611571"/>
                  <a:pt x="2026692" y="2613547"/>
                </a:cubicBezTo>
                <a:cubicBezTo>
                  <a:pt x="1966713" y="2630683"/>
                  <a:pt x="2028010" y="2610832"/>
                  <a:pt x="1978925" y="2627194"/>
                </a:cubicBezTo>
                <a:cubicBezTo>
                  <a:pt x="1974376" y="2634018"/>
                  <a:pt x="1970527" y="2641365"/>
                  <a:pt x="1965277" y="2647666"/>
                </a:cubicBezTo>
                <a:cubicBezTo>
                  <a:pt x="1959099" y="2655080"/>
                  <a:pt x="1950159" y="2660108"/>
                  <a:pt x="1944806" y="2668138"/>
                </a:cubicBezTo>
                <a:cubicBezTo>
                  <a:pt x="1940816" y="2674123"/>
                  <a:pt x="1941475" y="2682321"/>
                  <a:pt x="1937982" y="2688609"/>
                </a:cubicBezTo>
                <a:cubicBezTo>
                  <a:pt x="1919202" y="2722412"/>
                  <a:pt x="1917802" y="2727436"/>
                  <a:pt x="1890215" y="2743200"/>
                </a:cubicBezTo>
                <a:cubicBezTo>
                  <a:pt x="1881383" y="2748247"/>
                  <a:pt x="1872018" y="2752299"/>
                  <a:pt x="1862919" y="2756848"/>
                </a:cubicBezTo>
                <a:cubicBezTo>
                  <a:pt x="1858370" y="2763672"/>
                  <a:pt x="1854720" y="2771190"/>
                  <a:pt x="1849271" y="2777320"/>
                </a:cubicBezTo>
                <a:cubicBezTo>
                  <a:pt x="1827878" y="2801387"/>
                  <a:pt x="1813616" y="2817191"/>
                  <a:pt x="1787857" y="2831911"/>
                </a:cubicBezTo>
                <a:cubicBezTo>
                  <a:pt x="1779025" y="2836958"/>
                  <a:pt x="1769911" y="2841552"/>
                  <a:pt x="1760561" y="2845559"/>
                </a:cubicBezTo>
                <a:cubicBezTo>
                  <a:pt x="1722079" y="2862050"/>
                  <a:pt x="1758948" y="2841898"/>
                  <a:pt x="1712794" y="2859206"/>
                </a:cubicBezTo>
                <a:cubicBezTo>
                  <a:pt x="1673741" y="2873851"/>
                  <a:pt x="1698913" y="2871206"/>
                  <a:pt x="1665027" y="2879678"/>
                </a:cubicBezTo>
                <a:cubicBezTo>
                  <a:pt x="1633767" y="2887493"/>
                  <a:pt x="1609462" y="2889183"/>
                  <a:pt x="1576316" y="2893326"/>
                </a:cubicBezTo>
                <a:cubicBezTo>
                  <a:pt x="1508077" y="2891051"/>
                  <a:pt x="1439759" y="2890511"/>
                  <a:pt x="1371600" y="2886502"/>
                </a:cubicBezTo>
                <a:cubicBezTo>
                  <a:pt x="1362237" y="2885951"/>
                  <a:pt x="1353475" y="2881643"/>
                  <a:pt x="1344304" y="2879678"/>
                </a:cubicBezTo>
                <a:cubicBezTo>
                  <a:pt x="1321622" y="2874818"/>
                  <a:pt x="1298970" y="2869695"/>
                  <a:pt x="1276065" y="2866030"/>
                </a:cubicBezTo>
                <a:cubicBezTo>
                  <a:pt x="1242076" y="2860592"/>
                  <a:pt x="1207826" y="2856931"/>
                  <a:pt x="1173707" y="2852382"/>
                </a:cubicBezTo>
                <a:cubicBezTo>
                  <a:pt x="1115037" y="2813270"/>
                  <a:pt x="1189271" y="2860164"/>
                  <a:pt x="1132764" y="2831911"/>
                </a:cubicBezTo>
                <a:cubicBezTo>
                  <a:pt x="1125428" y="2828243"/>
                  <a:pt x="1119971" y="2821143"/>
                  <a:pt x="1112292" y="2818263"/>
                </a:cubicBezTo>
                <a:cubicBezTo>
                  <a:pt x="1101432" y="2814191"/>
                  <a:pt x="1089363" y="2814491"/>
                  <a:pt x="1078173" y="2811439"/>
                </a:cubicBezTo>
                <a:cubicBezTo>
                  <a:pt x="1064294" y="2807654"/>
                  <a:pt x="1051337" y="2800612"/>
                  <a:pt x="1037230" y="2797791"/>
                </a:cubicBezTo>
                <a:lnTo>
                  <a:pt x="968991" y="2784144"/>
                </a:lnTo>
                <a:cubicBezTo>
                  <a:pt x="962167" y="2777320"/>
                  <a:pt x="957338" y="2767592"/>
                  <a:pt x="948519" y="2763672"/>
                </a:cubicBezTo>
                <a:cubicBezTo>
                  <a:pt x="935876" y="2758053"/>
                  <a:pt x="921273" y="2758805"/>
                  <a:pt x="907576" y="2756848"/>
                </a:cubicBezTo>
                <a:cubicBezTo>
                  <a:pt x="833028" y="2746198"/>
                  <a:pt x="876223" y="2755833"/>
                  <a:pt x="825689" y="2743200"/>
                </a:cubicBezTo>
                <a:cubicBezTo>
                  <a:pt x="823414" y="2736376"/>
                  <a:pt x="821698" y="2729340"/>
                  <a:pt x="818865" y="2722729"/>
                </a:cubicBezTo>
                <a:cubicBezTo>
                  <a:pt x="808878" y="2699424"/>
                  <a:pt x="801544" y="2687735"/>
                  <a:pt x="784746" y="2668138"/>
                </a:cubicBezTo>
                <a:cubicBezTo>
                  <a:pt x="778465" y="2660811"/>
                  <a:pt x="770064" y="2655386"/>
                  <a:pt x="764274" y="2647666"/>
                </a:cubicBezTo>
                <a:cubicBezTo>
                  <a:pt x="705125" y="2568800"/>
                  <a:pt x="766967" y="2647053"/>
                  <a:pt x="736979" y="2593075"/>
                </a:cubicBezTo>
                <a:cubicBezTo>
                  <a:pt x="729013" y="2578737"/>
                  <a:pt x="718781" y="2565780"/>
                  <a:pt x="709683" y="2552132"/>
                </a:cubicBezTo>
                <a:lnTo>
                  <a:pt x="696036" y="2531660"/>
                </a:lnTo>
                <a:lnTo>
                  <a:pt x="682388" y="2511188"/>
                </a:lnTo>
                <a:cubicBezTo>
                  <a:pt x="680113" y="2492991"/>
                  <a:pt x="680389" y="2474289"/>
                  <a:pt x="675564" y="2456597"/>
                </a:cubicBezTo>
                <a:cubicBezTo>
                  <a:pt x="673406" y="2448685"/>
                  <a:pt x="665147" y="2443664"/>
                  <a:pt x="661916" y="2436126"/>
                </a:cubicBezTo>
                <a:cubicBezTo>
                  <a:pt x="658221" y="2427506"/>
                  <a:pt x="657669" y="2417848"/>
                  <a:pt x="655092" y="2408830"/>
                </a:cubicBezTo>
                <a:cubicBezTo>
                  <a:pt x="653116" y="2401914"/>
                  <a:pt x="651101" y="2394970"/>
                  <a:pt x="648268" y="2388359"/>
                </a:cubicBezTo>
                <a:cubicBezTo>
                  <a:pt x="644261" y="2379009"/>
                  <a:pt x="638628" y="2370413"/>
                  <a:pt x="634621" y="2361063"/>
                </a:cubicBezTo>
                <a:cubicBezTo>
                  <a:pt x="631788" y="2354451"/>
                  <a:pt x="630774" y="2347139"/>
                  <a:pt x="627797" y="2340591"/>
                </a:cubicBezTo>
                <a:cubicBezTo>
                  <a:pt x="619378" y="2322070"/>
                  <a:pt x="600501" y="2286000"/>
                  <a:pt x="600501" y="2286000"/>
                </a:cubicBezTo>
                <a:cubicBezTo>
                  <a:pt x="596498" y="2265984"/>
                  <a:pt x="594720" y="2249763"/>
                  <a:pt x="586854" y="2231409"/>
                </a:cubicBezTo>
                <a:cubicBezTo>
                  <a:pt x="582847" y="2222059"/>
                  <a:pt x="579561" y="2212057"/>
                  <a:pt x="573206" y="2204114"/>
                </a:cubicBezTo>
                <a:cubicBezTo>
                  <a:pt x="561149" y="2189042"/>
                  <a:pt x="532262" y="2163170"/>
                  <a:pt x="532262" y="2163170"/>
                </a:cubicBezTo>
                <a:cubicBezTo>
                  <a:pt x="516022" y="2114447"/>
                  <a:pt x="526595" y="2134197"/>
                  <a:pt x="504967" y="2101756"/>
                </a:cubicBezTo>
                <a:cubicBezTo>
                  <a:pt x="492455" y="2064220"/>
                  <a:pt x="505661" y="2097853"/>
                  <a:pt x="484495" y="2060812"/>
                </a:cubicBezTo>
                <a:cubicBezTo>
                  <a:pt x="479448" y="2051980"/>
                  <a:pt x="474855" y="2042867"/>
                  <a:pt x="470848" y="2033517"/>
                </a:cubicBezTo>
                <a:cubicBezTo>
                  <a:pt x="468015" y="2026905"/>
                  <a:pt x="467836" y="2019145"/>
                  <a:pt x="464024" y="2013045"/>
                </a:cubicBezTo>
                <a:cubicBezTo>
                  <a:pt x="456305" y="2000694"/>
                  <a:pt x="445827" y="1990299"/>
                  <a:pt x="436728" y="1978926"/>
                </a:cubicBezTo>
                <a:cubicBezTo>
                  <a:pt x="434453" y="1972102"/>
                  <a:pt x="433894" y="1964439"/>
                  <a:pt x="429904" y="1958454"/>
                </a:cubicBezTo>
                <a:cubicBezTo>
                  <a:pt x="419394" y="1942689"/>
                  <a:pt x="404069" y="1934406"/>
                  <a:pt x="388961" y="1924335"/>
                </a:cubicBezTo>
                <a:cubicBezTo>
                  <a:pt x="375392" y="1870060"/>
                  <a:pt x="392599" y="1923878"/>
                  <a:pt x="361665" y="1869744"/>
                </a:cubicBezTo>
                <a:cubicBezTo>
                  <a:pt x="358096" y="1863499"/>
                  <a:pt x="358059" y="1855706"/>
                  <a:pt x="354842" y="1849272"/>
                </a:cubicBezTo>
                <a:cubicBezTo>
                  <a:pt x="351174" y="1841936"/>
                  <a:pt x="345743" y="1835624"/>
                  <a:pt x="341194" y="1828800"/>
                </a:cubicBezTo>
                <a:cubicBezTo>
                  <a:pt x="338919" y="1815152"/>
                  <a:pt x="339989" y="1800500"/>
                  <a:pt x="334370" y="1787857"/>
                </a:cubicBezTo>
                <a:cubicBezTo>
                  <a:pt x="330450" y="1779038"/>
                  <a:pt x="320076" y="1774799"/>
                  <a:pt x="313898" y="1767385"/>
                </a:cubicBezTo>
                <a:cubicBezTo>
                  <a:pt x="285465" y="1733266"/>
                  <a:pt x="317312" y="1758288"/>
                  <a:pt x="279779" y="1733266"/>
                </a:cubicBezTo>
                <a:cubicBezTo>
                  <a:pt x="275230" y="1726442"/>
                  <a:pt x="271382" y="1719094"/>
                  <a:pt x="266131" y="1712794"/>
                </a:cubicBezTo>
                <a:cubicBezTo>
                  <a:pt x="259953" y="1705380"/>
                  <a:pt x="251012" y="1700353"/>
                  <a:pt x="245659" y="1692323"/>
                </a:cubicBezTo>
                <a:cubicBezTo>
                  <a:pt x="241669" y="1686338"/>
                  <a:pt x="242053" y="1678285"/>
                  <a:pt x="238836" y="1671851"/>
                </a:cubicBezTo>
                <a:cubicBezTo>
                  <a:pt x="235168" y="1664515"/>
                  <a:pt x="228519" y="1658874"/>
                  <a:pt x="225188" y="1651379"/>
                </a:cubicBezTo>
                <a:cubicBezTo>
                  <a:pt x="187857" y="1567385"/>
                  <a:pt x="228535" y="1646658"/>
                  <a:pt x="204716" y="1583141"/>
                </a:cubicBezTo>
                <a:cubicBezTo>
                  <a:pt x="201144" y="1573616"/>
                  <a:pt x="195617" y="1564944"/>
                  <a:pt x="191068" y="1555845"/>
                </a:cubicBezTo>
                <a:cubicBezTo>
                  <a:pt x="188794" y="1546747"/>
                  <a:pt x="186821" y="1537567"/>
                  <a:pt x="184245" y="1528550"/>
                </a:cubicBezTo>
                <a:cubicBezTo>
                  <a:pt x="167660" y="1470501"/>
                  <a:pt x="168201" y="1525425"/>
                  <a:pt x="150125" y="1398896"/>
                </a:cubicBezTo>
                <a:cubicBezTo>
                  <a:pt x="149547" y="1394849"/>
                  <a:pt x="145139" y="1343650"/>
                  <a:pt x="136477" y="1330657"/>
                </a:cubicBezTo>
                <a:cubicBezTo>
                  <a:pt x="131124" y="1322627"/>
                  <a:pt x="122830" y="1317009"/>
                  <a:pt x="116006" y="1310185"/>
                </a:cubicBezTo>
                <a:cubicBezTo>
                  <a:pt x="99764" y="1261461"/>
                  <a:pt x="110338" y="1281212"/>
                  <a:pt x="88710" y="1248770"/>
                </a:cubicBezTo>
                <a:cubicBezTo>
                  <a:pt x="86435" y="1239672"/>
                  <a:pt x="85179" y="1230256"/>
                  <a:pt x="81886" y="1221475"/>
                </a:cubicBezTo>
                <a:cubicBezTo>
                  <a:pt x="78314" y="1211950"/>
                  <a:pt x="71162" y="1203922"/>
                  <a:pt x="68239" y="1194179"/>
                </a:cubicBezTo>
                <a:cubicBezTo>
                  <a:pt x="48182" y="1127318"/>
                  <a:pt x="76135" y="1175316"/>
                  <a:pt x="47767" y="1132764"/>
                </a:cubicBezTo>
                <a:cubicBezTo>
                  <a:pt x="45492" y="1110018"/>
                  <a:pt x="43778" y="1087209"/>
                  <a:pt x="40943" y="1064526"/>
                </a:cubicBezTo>
                <a:cubicBezTo>
                  <a:pt x="32474" y="996779"/>
                  <a:pt x="36613" y="1050028"/>
                  <a:pt x="27295" y="989463"/>
                </a:cubicBezTo>
                <a:cubicBezTo>
                  <a:pt x="10766" y="882025"/>
                  <a:pt x="29295" y="978999"/>
                  <a:pt x="13648" y="900753"/>
                </a:cubicBezTo>
                <a:cubicBezTo>
                  <a:pt x="6572" y="773381"/>
                  <a:pt x="6824" y="818929"/>
                  <a:pt x="0" y="784747"/>
                </a:cubicBezTo>
                <a:close/>
              </a:path>
            </a:pathLst>
          </a:custGeom>
          <a:noFill/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054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 dirty="0" smtClean="0"/>
              <a:t>SOLTRAIN –  New Partner Institutions</a:t>
            </a:r>
            <a:r>
              <a:rPr lang="de-DE" sz="2800" dirty="0"/>
              <a:t/>
            </a:r>
            <a:br>
              <a:rPr lang="de-DE" sz="2800" dirty="0"/>
            </a:br>
            <a:endParaRPr lang="de-AT" dirty="0"/>
          </a:p>
        </p:txBody>
      </p:sp>
      <p:sp>
        <p:nvSpPr>
          <p:cNvPr id="3" name="Freihandform 2"/>
          <p:cNvSpPr/>
          <p:nvPr/>
        </p:nvSpPr>
        <p:spPr bwMode="auto">
          <a:xfrm>
            <a:off x="5210355" y="3554083"/>
            <a:ext cx="810883" cy="86264"/>
          </a:xfrm>
          <a:custGeom>
            <a:avLst/>
            <a:gdLst>
              <a:gd name="connsiteX0" fmla="*/ 810883 w 810883"/>
              <a:gd name="connsiteY0" fmla="*/ 0 h 86264"/>
              <a:gd name="connsiteX1" fmla="*/ 0 w 810883"/>
              <a:gd name="connsiteY1" fmla="*/ 86264 h 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0883" h="86264">
                <a:moveTo>
                  <a:pt x="810883" y="0"/>
                </a:moveTo>
                <a:lnTo>
                  <a:pt x="0" y="86264"/>
                </a:lnTo>
              </a:path>
            </a:pathLst>
          </a:cu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03648" y="1484784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GB" sz="2800" u="sng" dirty="0" smtClean="0">
                <a:latin typeface="+mn-lt"/>
              </a:rPr>
              <a:t>New </a:t>
            </a:r>
            <a:r>
              <a:rPr lang="en-GB" sz="2800" u="sng" dirty="0">
                <a:latin typeface="+mn-lt"/>
              </a:rPr>
              <a:t>project partners</a:t>
            </a:r>
            <a:r>
              <a:rPr lang="en-GB" sz="2800" dirty="0" smtClean="0">
                <a:latin typeface="+mn-lt"/>
              </a:rPr>
              <a:t>:</a:t>
            </a:r>
          </a:p>
          <a:p>
            <a:pPr lvl="0" algn="l"/>
            <a:endParaRPr lang="de-DE" sz="2800" dirty="0">
              <a:latin typeface="+mn-lt"/>
            </a:endParaRPr>
          </a:p>
          <a:p>
            <a:pPr lvl="1" algn="l"/>
            <a:r>
              <a:rPr lang="en-GB" sz="2800" dirty="0">
                <a:latin typeface="+mn-lt"/>
              </a:rPr>
              <a:t>University of Botswana </a:t>
            </a:r>
            <a:endParaRPr lang="en-GB" sz="2800" dirty="0" smtClean="0">
              <a:latin typeface="+mn-lt"/>
            </a:endParaRPr>
          </a:p>
          <a:p>
            <a:pPr lvl="1" algn="l"/>
            <a:endParaRPr lang="de-DE" sz="2800" dirty="0">
              <a:latin typeface="+mn-lt"/>
            </a:endParaRPr>
          </a:p>
          <a:p>
            <a:pPr lvl="1" algn="l"/>
            <a:r>
              <a:rPr lang="en-GB" sz="2800" dirty="0">
                <a:latin typeface="+mn-lt"/>
              </a:rPr>
              <a:t>SANEDI replaces SESSA in South Africa</a:t>
            </a:r>
            <a:endParaRPr lang="de-DE" sz="2800" dirty="0">
              <a:latin typeface="+mn-lt"/>
            </a:endParaRPr>
          </a:p>
          <a:p>
            <a:pPr lvl="1" algn="l"/>
            <a:endParaRPr lang="pt-PT" sz="2800" dirty="0" smtClean="0">
              <a:latin typeface="+mn-lt"/>
            </a:endParaRPr>
          </a:p>
          <a:p>
            <a:pPr lvl="1" algn="l"/>
            <a:r>
              <a:rPr lang="pt-PT" sz="2800" dirty="0" smtClean="0">
                <a:latin typeface="+mn-lt"/>
              </a:rPr>
              <a:t>Empresa </a:t>
            </a:r>
            <a:r>
              <a:rPr lang="pt-PT" sz="2800" dirty="0">
                <a:latin typeface="+mn-lt"/>
              </a:rPr>
              <a:t>Nacional de Parques de Ciência e Tecnologia E.P. (ENPCT, E.P.) replaces UEM in Mozambique</a:t>
            </a:r>
            <a:endParaRPr lang="de-DE" sz="2800" dirty="0">
              <a:latin typeface="+mn-lt"/>
            </a:endParaRPr>
          </a:p>
          <a:p>
            <a:pPr algn="l"/>
            <a:endParaRPr lang="de-DE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28172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 dirty="0" smtClean="0"/>
              <a:t>SOLTRAIN – Six Partner Countries</a:t>
            </a:r>
            <a:r>
              <a:rPr lang="de-DE" sz="2800" dirty="0"/>
              <a:t/>
            </a:r>
            <a:br>
              <a:rPr lang="de-DE" sz="2800" dirty="0"/>
            </a:br>
            <a:endParaRPr lang="de-AT" dirty="0"/>
          </a:p>
        </p:txBody>
      </p:sp>
      <p:sp>
        <p:nvSpPr>
          <p:cNvPr id="3" name="Freihandform 2"/>
          <p:cNvSpPr/>
          <p:nvPr/>
        </p:nvSpPr>
        <p:spPr bwMode="auto">
          <a:xfrm>
            <a:off x="5210355" y="3554083"/>
            <a:ext cx="810883" cy="86264"/>
          </a:xfrm>
          <a:custGeom>
            <a:avLst/>
            <a:gdLst>
              <a:gd name="connsiteX0" fmla="*/ 810883 w 810883"/>
              <a:gd name="connsiteY0" fmla="*/ 0 h 86264"/>
              <a:gd name="connsiteX1" fmla="*/ 0 w 810883"/>
              <a:gd name="connsiteY1" fmla="*/ 86264 h 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0883" h="86264">
                <a:moveTo>
                  <a:pt x="810883" y="0"/>
                </a:moveTo>
                <a:lnTo>
                  <a:pt x="0" y="86264"/>
                </a:lnTo>
              </a:path>
            </a:pathLst>
          </a:cu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601825"/>
            <a:ext cx="7416824" cy="477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87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 dirty="0" smtClean="0"/>
              <a:t>SOLTRAIN – Work Package Structure</a:t>
            </a:r>
            <a:r>
              <a:rPr lang="de-DE" sz="2800" dirty="0"/>
              <a:t/>
            </a:r>
            <a:br>
              <a:rPr lang="de-DE" sz="2800" dirty="0"/>
            </a:br>
            <a:endParaRPr lang="de-AT" dirty="0"/>
          </a:p>
        </p:txBody>
      </p:sp>
      <p:sp>
        <p:nvSpPr>
          <p:cNvPr id="3" name="Freihandform 2"/>
          <p:cNvSpPr/>
          <p:nvPr/>
        </p:nvSpPr>
        <p:spPr bwMode="auto">
          <a:xfrm>
            <a:off x="5210355" y="3554083"/>
            <a:ext cx="810883" cy="86264"/>
          </a:xfrm>
          <a:custGeom>
            <a:avLst/>
            <a:gdLst>
              <a:gd name="connsiteX0" fmla="*/ 810883 w 810883"/>
              <a:gd name="connsiteY0" fmla="*/ 0 h 86264"/>
              <a:gd name="connsiteX1" fmla="*/ 0 w 810883"/>
              <a:gd name="connsiteY1" fmla="*/ 86264 h 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0883" h="86264">
                <a:moveTo>
                  <a:pt x="810883" y="0"/>
                </a:moveTo>
                <a:lnTo>
                  <a:pt x="0" y="86264"/>
                </a:lnTo>
              </a:path>
            </a:pathLst>
          </a:cu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385187"/>
            <a:ext cx="7848872" cy="499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2820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800" dirty="0" smtClean="0"/>
              <a:t>Expected Results</a:t>
            </a:r>
            <a:r>
              <a:rPr lang="de-DE" sz="2800" dirty="0"/>
              <a:t/>
            </a:r>
            <a:br>
              <a:rPr lang="de-DE" sz="2800" dirty="0"/>
            </a:br>
            <a:endParaRPr lang="de-AT" dirty="0"/>
          </a:p>
        </p:txBody>
      </p:sp>
      <p:sp>
        <p:nvSpPr>
          <p:cNvPr id="3" name="Freihandform 2"/>
          <p:cNvSpPr/>
          <p:nvPr/>
        </p:nvSpPr>
        <p:spPr bwMode="auto">
          <a:xfrm>
            <a:off x="5210355" y="3554083"/>
            <a:ext cx="810883" cy="86264"/>
          </a:xfrm>
          <a:custGeom>
            <a:avLst/>
            <a:gdLst>
              <a:gd name="connsiteX0" fmla="*/ 810883 w 810883"/>
              <a:gd name="connsiteY0" fmla="*/ 0 h 86264"/>
              <a:gd name="connsiteX1" fmla="*/ 0 w 810883"/>
              <a:gd name="connsiteY1" fmla="*/ 86264 h 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0883" h="86264">
                <a:moveTo>
                  <a:pt x="810883" y="0"/>
                </a:moveTo>
                <a:lnTo>
                  <a:pt x="0" y="86264"/>
                </a:lnTo>
              </a:path>
            </a:pathLst>
          </a:cu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03648" y="1405220"/>
            <a:ext cx="74888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n-lt"/>
              </a:rPr>
              <a:t>12 </a:t>
            </a:r>
            <a:r>
              <a:rPr lang="en-US" sz="2200" dirty="0">
                <a:latin typeface="+mn-lt"/>
              </a:rPr>
              <a:t>Policy Workshops with 250 participants carried out</a:t>
            </a:r>
            <a:endParaRPr lang="de-DE" sz="22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500 persons trained in 22 training courses on design, installation and maintenance of solar thermal systems</a:t>
            </a:r>
            <a:endParaRPr lang="de-DE" sz="22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3 national Solar Thermal Roadmaps developed in stakeholder processes for Botswana, Lesotho and Zimbabwe</a:t>
            </a:r>
            <a:endParaRPr lang="de-DE" sz="22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6 national Solar Thermal Roadmaps implemented in Botswana, Lesotho, Mozambique, Namibia, South Africa and Zimbabwe</a:t>
            </a:r>
            <a:endParaRPr lang="de-DE" sz="22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6 Solar thermal statistics (one per partner country) on the development of the solar thermal markets available </a:t>
            </a:r>
            <a:endParaRPr lang="de-DE" sz="22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100 Solar thermal demonstration systems installed, in operation and quality checked</a:t>
            </a:r>
            <a:endParaRPr lang="de-DE" sz="2200" dirty="0">
              <a:latin typeface="+mn-lt"/>
            </a:endParaRPr>
          </a:p>
          <a:p>
            <a:pPr algn="l"/>
            <a:endParaRPr lang="de-DE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51034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304800"/>
          </a:xfrm>
          <a:noFill/>
          <a:ln/>
        </p:spPr>
        <p:txBody>
          <a:bodyPr/>
          <a:lstStyle/>
          <a:p>
            <a:r>
              <a:rPr lang="en-GB" sz="2800" dirty="0" err="1" smtClean="0"/>
              <a:t>vvv</a:t>
            </a:r>
            <a:r>
              <a:rPr lang="de-DE" sz="2800" dirty="0"/>
              <a:t/>
            </a:r>
            <a:br>
              <a:rPr lang="de-DE" sz="2800" dirty="0"/>
            </a:br>
            <a:endParaRPr lang="de-A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80" y="188640"/>
            <a:ext cx="7961015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091178" y="530902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 you for your attention</a:t>
            </a:r>
            <a:endParaRPr lang="en-US" sz="3200" b="1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848451" cy="1087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627"/>
                    </a:gs>
                    <a:gs pos="100000">
                      <a:srgbClr val="FFFF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eck 7"/>
          <p:cNvSpPr/>
          <p:nvPr/>
        </p:nvSpPr>
        <p:spPr>
          <a:xfrm>
            <a:off x="3589166" y="4067174"/>
            <a:ext cx="1950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GB" sz="1800" b="1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IDEA </a:t>
            </a:r>
            <a:r>
              <a:rPr lang="en-GB" sz="1800" b="1" dirty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to </a:t>
            </a:r>
            <a:r>
              <a:rPr lang="en-GB" sz="1800" b="1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ACTION</a:t>
            </a:r>
            <a:endParaRPr lang="en-GB" sz="1800" b="1" dirty="0">
              <a:solidFill>
                <a:schemeClr val="bg1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083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D627"/>
            </a:gs>
            <a:gs pos="100000">
              <a:srgbClr val="FFFFCC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D627"/>
            </a:gs>
            <a:gs pos="100000">
              <a:srgbClr val="FFFFCC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177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Verdana</vt:lpstr>
      <vt:lpstr>Wingdings</vt:lpstr>
      <vt:lpstr>Standarddesign</vt:lpstr>
      <vt:lpstr>PowerPoint Presentation</vt:lpstr>
      <vt:lpstr>Outlook to SOLTRAIN – Phase III</vt:lpstr>
      <vt:lpstr>SOLTRAIN – Phase III   </vt:lpstr>
      <vt:lpstr>SOLTRAIN – Six Partner Countries </vt:lpstr>
      <vt:lpstr>SOLTRAIN –  New Partner Institutions </vt:lpstr>
      <vt:lpstr>SOLTRAIN – Six Partner Countries </vt:lpstr>
      <vt:lpstr>SOLTRAIN – Work Package Structure </vt:lpstr>
      <vt:lpstr>Expected Results </vt:lpstr>
      <vt:lpstr>vvv </vt:lpstr>
    </vt:vector>
  </TitlesOfParts>
  <Company>AEE INTEC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Tobias</dc:creator>
  <cp:lastModifiedBy>JNgwawi</cp:lastModifiedBy>
  <cp:revision>466</cp:revision>
  <cp:lastPrinted>2015-09-23T10:45:27Z</cp:lastPrinted>
  <dcterms:created xsi:type="dcterms:W3CDTF">2002-01-02T15:38:28Z</dcterms:created>
  <dcterms:modified xsi:type="dcterms:W3CDTF">2016-02-15T10:18:23Z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2198355</vt:lpwstr>
  </property>
  <property fmtid="{D5CDD505-2E9C-101B-9397-08002B2CF9AE}" pid="3" name="NXPowerLiteSettings">
    <vt:lpwstr>F7200358026400</vt:lpwstr>
  </property>
  <property fmtid="{D5CDD505-2E9C-101B-9397-08002B2CF9AE}" pid="4" name="NXPowerLiteVersion">
    <vt:lpwstr>D5.0.3</vt:lpwstr>
  </property>
</Properties>
</file>